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BEFE4-7831-4C3A-9BA7-77349651C594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230F-A56C-4C9F-9692-EE5E7B8043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8230F-A56C-4C9F-9692-EE5E7B804397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4A574-0E20-48BB-BD23-F14E565EBB01}" type="datetimeFigureOut">
              <a:rPr lang="zh-CN" altLang="en-US" smtClean="0"/>
              <a:pPr/>
              <a:t>2023/5/17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CB619-972D-45CC-A875-777D276E9C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0000" y="188640"/>
            <a:ext cx="8276456" cy="650503"/>
          </a:xfrm>
        </p:spPr>
        <p:txBody>
          <a:bodyPr>
            <a:noAutofit/>
          </a:bodyPr>
          <a:lstStyle/>
          <a:p>
            <a:r>
              <a:rPr lang="zh-CN" altLang="en-US" sz="4800" b="1" dirty="0" smtClean="0">
                <a:latin typeface="微软雅黑" pitchFamily="34" charset="-122"/>
                <a:ea typeface="微软雅黑" pitchFamily="34" charset="-122"/>
              </a:rPr>
              <a:t>广西婚姻家庭纠纷调解专家库</a:t>
            </a:r>
            <a:endParaRPr lang="zh-CN" altLang="en-US" sz="48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4282" y="1124744"/>
            <a:ext cx="8748464" cy="1008112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广西妇联组建，广西绿荫妇女儿童社会服务中心负责管理维护</a:t>
            </a:r>
            <a:endParaRPr lang="en-US" altLang="zh-CN" sz="2400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755576" y="1700808"/>
            <a:ext cx="7416824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n-cs"/>
              </a:rPr>
              <a:t>专家团队：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  <a:cs typeface="+mn-cs"/>
              </a:rPr>
              <a:t>心理咨询师、婚姻家庭咨询师、社会工作师、律师近百位专家。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n-cs"/>
            </a:endParaRPr>
          </a:p>
          <a:p>
            <a:pPr>
              <a:spcBef>
                <a:spcPct val="20000"/>
              </a:spcBef>
            </a:pPr>
            <a:r>
              <a:rPr lang="zh-CN" altLang="en-US" sz="2000" b="1" dirty="0" smtClean="0">
                <a:latin typeface="黑体" pitchFamily="49" charset="-122"/>
                <a:ea typeface="黑体" pitchFamily="49" charset="-122"/>
              </a:rPr>
              <a:t>服</a:t>
            </a:r>
            <a:r>
              <a:rPr lang="zh-CN" altLang="en-US" sz="2000" b="1" dirty="0">
                <a:latin typeface="黑体" pitchFamily="49" charset="-122"/>
                <a:ea typeface="黑体" pitchFamily="49" charset="-122"/>
              </a:rPr>
              <a:t>务领域：</a:t>
            </a:r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婚姻纠</a:t>
            </a:r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纷调解、</a:t>
            </a:r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夫</a:t>
            </a:r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妻感情不和、亲子关系、心</a:t>
            </a:r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理健康、家庭矛盾、医疗卫生</a:t>
            </a:r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、妇</a:t>
            </a:r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女儿童维</a:t>
            </a:r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权等</a:t>
            </a:r>
            <a:endParaRPr lang="en-US" altLang="zh-CN" sz="2000" dirty="0" smtClean="0">
              <a:latin typeface="黑体" pitchFamily="49" charset="-122"/>
              <a:ea typeface="黑体" pitchFamily="49" charset="-122"/>
            </a:endParaRPr>
          </a:p>
          <a:p>
            <a:pPr lvl="0">
              <a:spcBef>
                <a:spcPct val="20000"/>
              </a:spcBef>
            </a:pPr>
            <a:r>
              <a:rPr lang="zh-CN" altLang="en-US" sz="2000" b="1" dirty="0" smtClean="0">
                <a:latin typeface="黑体" pitchFamily="49" charset="-122"/>
                <a:ea typeface="黑体" pitchFamily="49" charset="-122"/>
              </a:rPr>
              <a:t>服</a:t>
            </a:r>
            <a:r>
              <a:rPr lang="zh-CN" altLang="en-US" sz="2000" b="1" dirty="0">
                <a:latin typeface="黑体" pitchFamily="49" charset="-122"/>
                <a:ea typeface="黑体" pitchFamily="49" charset="-122"/>
              </a:rPr>
              <a:t>务方式：</a:t>
            </a:r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在线文字、语音沟通，预约面询</a:t>
            </a:r>
            <a:endParaRPr lang="en-US" altLang="zh-CN" sz="2000" dirty="0"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20000"/>
              </a:spcBef>
            </a:pPr>
            <a:endParaRPr lang="en-US" altLang="zh-CN" sz="2000" dirty="0">
              <a:latin typeface="黑体" pitchFamily="49" charset="-122"/>
              <a:ea typeface="黑体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n-cs"/>
            </a:endParaRPr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755576" y="3284984"/>
            <a:ext cx="784887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n-cs"/>
            </a:endParaRP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755576" y="3501008"/>
            <a:ext cx="7848872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</a:pPr>
            <a:r>
              <a:rPr lang="zh-CN" altLang="en-US" sz="2000" b="1" i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专</a:t>
            </a:r>
            <a:r>
              <a:rPr lang="zh-CN" altLang="en-US" sz="2000" b="1" i="1" dirty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家服</a:t>
            </a:r>
            <a:r>
              <a:rPr lang="zh-CN" altLang="en-US" sz="2000" b="1" i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务预约：</a:t>
            </a:r>
            <a:r>
              <a:rPr lang="en-US" altLang="zh-CN" sz="2000" b="1" i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0771-5527143</a:t>
            </a:r>
          </a:p>
          <a:p>
            <a:pPr>
              <a:spcBef>
                <a:spcPct val="20000"/>
              </a:spcBef>
            </a:pPr>
            <a:r>
              <a:rPr lang="zh-CN" altLang="en-US" sz="2000" b="1" i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妇儿维权热线</a:t>
            </a:r>
            <a:r>
              <a:rPr lang="zh-CN" altLang="en-US" sz="2000" b="1" i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：</a:t>
            </a:r>
            <a:r>
              <a:rPr lang="en-US" altLang="zh-CN" sz="2000" b="1" i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12338</a:t>
            </a:r>
            <a:endParaRPr lang="en-US" altLang="zh-CN" sz="2000" b="1" i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lvl="0">
              <a:spcBef>
                <a:spcPct val="20000"/>
              </a:spcBef>
              <a:defRPr/>
            </a:pPr>
            <a:r>
              <a:rPr lang="zh-CN" altLang="en-US" sz="2000" b="1" i="1" dirty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绿荫情感热线：</a:t>
            </a:r>
            <a:r>
              <a:rPr lang="en-US" altLang="zh-CN" sz="2000" b="1" i="1" dirty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0771-5883062</a:t>
            </a:r>
          </a:p>
          <a:p>
            <a:pPr>
              <a:spcBef>
                <a:spcPct val="20000"/>
              </a:spcBef>
            </a:pPr>
            <a:r>
              <a:rPr lang="zh-CN" altLang="en-US" sz="2000" b="1" i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绿荫办公电话：</a:t>
            </a:r>
            <a:r>
              <a:rPr lang="en-US" altLang="zh-CN" sz="2000" b="1" i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0771-5870566</a:t>
            </a:r>
          </a:p>
          <a:p>
            <a:pPr>
              <a:spcBef>
                <a:spcPct val="20000"/>
              </a:spcBef>
            </a:pPr>
            <a:endParaRPr lang="en-US" altLang="zh-CN" sz="2000" b="1" i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itchFamily="49" charset="-122"/>
              <a:ea typeface="黑体" pitchFamily="49" charset="-122"/>
              <a:cs typeface="+mn-cs"/>
            </a:endParaRPr>
          </a:p>
        </p:txBody>
      </p:sp>
      <p:pic>
        <p:nvPicPr>
          <p:cNvPr id="1028" name="Picture 4" descr="C:\Users\Administrator\Desktop\专家库网站域名二维码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3332" y="5056956"/>
            <a:ext cx="1396380" cy="1396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29" name="Picture 5" descr="C:\Users\Administrator\Desktop\广西妇女网二维码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5056956"/>
            <a:ext cx="1396380" cy="1396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30" name="Picture 6" descr="C:\Users\Administrator\Desktop\桂姐姐说公众号二维码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5013176"/>
            <a:ext cx="1444749" cy="144474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032" name="Picture 8" descr="C:\Users\Administrator\Desktop\绿荫公众号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87691" y="5013176"/>
            <a:ext cx="1444749" cy="144474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" name="矩形 14"/>
          <p:cNvSpPr/>
          <p:nvPr/>
        </p:nvSpPr>
        <p:spPr>
          <a:xfrm>
            <a:off x="611560" y="648866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/>
              <a:t>专家库官网</a:t>
            </a:r>
            <a:endParaRPr lang="zh-CN" altLang="en-US" b="1" dirty="0"/>
          </a:p>
        </p:txBody>
      </p:sp>
      <p:sp>
        <p:nvSpPr>
          <p:cNvPr id="16" name="矩形 15"/>
          <p:cNvSpPr/>
          <p:nvPr/>
        </p:nvSpPr>
        <p:spPr>
          <a:xfrm>
            <a:off x="2699792" y="6488668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/>
              <a:t>广西妇女网</a:t>
            </a:r>
            <a:endParaRPr lang="zh-CN" altLang="en-US" b="1" dirty="0"/>
          </a:p>
        </p:txBody>
      </p:sp>
      <p:sp>
        <p:nvSpPr>
          <p:cNvPr id="17" name="矩形 16"/>
          <p:cNvSpPr/>
          <p:nvPr/>
        </p:nvSpPr>
        <p:spPr>
          <a:xfrm>
            <a:off x="4335754" y="6488668"/>
            <a:ext cx="22365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/>
              <a:t>“桂姐姐说”音频节目</a:t>
            </a:r>
            <a:endParaRPr lang="zh-CN" altLang="en-US" sz="1600" b="1" dirty="0"/>
          </a:p>
        </p:txBody>
      </p:sp>
      <p:sp>
        <p:nvSpPr>
          <p:cNvPr id="18" name="矩形 17"/>
          <p:cNvSpPr/>
          <p:nvPr/>
        </p:nvSpPr>
        <p:spPr>
          <a:xfrm>
            <a:off x="6500826" y="6488668"/>
            <a:ext cx="26981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 smtClean="0"/>
              <a:t>广西绿荫妇女儿童社会服务中心</a:t>
            </a:r>
            <a:endParaRPr lang="zh-CN" altLang="en-US" sz="1400" b="1" dirty="0"/>
          </a:p>
        </p:txBody>
      </p:sp>
      <p:pic>
        <p:nvPicPr>
          <p:cNvPr id="1026" name="Picture 2" descr="C:\Users\Administrator\Desktop\360截图20181022164329438(已去底)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2852936"/>
            <a:ext cx="2051720" cy="2051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115</Words>
  <Application>Microsoft Office PowerPoint</Application>
  <PresentationFormat>全屏显示(4:3)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广西婚姻家庭纠纷调解专家库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广西婚姻家庭纠纷调解专家库</dc:title>
  <dc:creator>Administrator</dc:creator>
  <cp:lastModifiedBy>Administrator</cp:lastModifiedBy>
  <cp:revision>24</cp:revision>
  <dcterms:created xsi:type="dcterms:W3CDTF">2019-02-20T05:13:10Z</dcterms:created>
  <dcterms:modified xsi:type="dcterms:W3CDTF">2023-05-17T01:58:40Z</dcterms:modified>
</cp:coreProperties>
</file>